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</p:sldMasterIdLst>
  <p:notesMasterIdLst>
    <p:notesMasterId r:id="rId16"/>
  </p:notesMasterIdLst>
  <p:sldIdLst>
    <p:sldId id="302" r:id="rId4"/>
    <p:sldId id="303" r:id="rId5"/>
    <p:sldId id="304" r:id="rId6"/>
    <p:sldId id="256" r:id="rId7"/>
    <p:sldId id="295" r:id="rId8"/>
    <p:sldId id="296" r:id="rId9"/>
    <p:sldId id="294" r:id="rId10"/>
    <p:sldId id="305" r:id="rId11"/>
    <p:sldId id="301" r:id="rId12"/>
    <p:sldId id="293" r:id="rId13"/>
    <p:sldId id="297" r:id="rId14"/>
    <p:sldId id="280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455"/>
    <a:srgbClr val="FFFF00"/>
    <a:srgbClr val="0000FF"/>
    <a:srgbClr val="FFA100"/>
    <a:srgbClr val="E6E300"/>
    <a:srgbClr val="F0587D"/>
    <a:srgbClr val="FF7C61"/>
    <a:srgbClr val="768B00"/>
    <a:srgbClr val="C56D2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139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8" y="4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074FE-2915-4871-9AD4-DCC42AE8B7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01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40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074FE-2915-4871-9AD4-DCC42AE8B7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210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7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5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145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736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5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3509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6274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394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0372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79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1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7737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4129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7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7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8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1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38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7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4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6" name="直接连接符 5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7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4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26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3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0487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0943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9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4690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7347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8347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632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055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2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163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483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766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3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2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8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9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1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9744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5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9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7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03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5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6" name="直接连接符 5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9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9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0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字魂145号-正酷雪花黑" panose="00000500000000000000" charset="-122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字魂145号-正酷雪花黑" panose="00000500000000000000" charset="-122"/>
                  <a:ea typeface="字魂145号-正酷雪花黑" panose="00000500000000000000" charset="-122"/>
                  <a:cs typeface="字魂145号-正酷雪花黑" panose="00000500000000000000" charset="-122"/>
                </a:rPr>
                <a:t>时尚微立体图表合集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1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098" name="Picture 2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475" y="6721475"/>
            <a:ext cx="1354931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6590670"/>
            <a:ext cx="2963687" cy="261610"/>
          </a:xfrm>
          <a:prstGeom prst="rect">
            <a:avLst/>
          </a:prstGeom>
          <a:solidFill>
            <a:srgbClr val="465455"/>
          </a:solidFill>
        </p:spPr>
        <p:txBody>
          <a:bodyPr wrap="square" rtlCol="0">
            <a:spAutoFit/>
          </a:bodyPr>
          <a:lstStyle/>
          <a:p>
            <a:r>
              <a:rPr lang="en-US" sz="1100" smtClean="0"/>
              <a:t>GV: Phương</a:t>
            </a:r>
            <a:r>
              <a:rPr lang="en-US" sz="1100" baseline="0" smtClean="0"/>
              <a:t> Anh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2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6488668"/>
            <a:ext cx="13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M.Phương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596390"/>
            <a:ext cx="2963687" cy="261610"/>
          </a:xfrm>
          <a:prstGeom prst="rect">
            <a:avLst/>
          </a:prstGeom>
          <a:solidFill>
            <a:srgbClr val="465455"/>
          </a:solidFill>
        </p:spPr>
        <p:txBody>
          <a:bodyPr wrap="square" rtlCol="0">
            <a:spAutoFit/>
          </a:bodyPr>
          <a:lstStyle/>
          <a:p>
            <a:r>
              <a:rPr lang="en-US" sz="1100" smtClean="0"/>
              <a:t>GV: Phương</a:t>
            </a:r>
            <a:r>
              <a:rPr lang="en-US" sz="1100" baseline="0" smtClean="0"/>
              <a:t> Anh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76151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2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04A44-FA30-41CC-93B2-CBE1BCCB16A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45号-正酷雪花黑" panose="00000500000000000000" charset="-122"/>
                <a:ea typeface="字魂145号-正酷雪花黑" panose="00000500000000000000" charset="-122"/>
                <a:cs typeface="字魂145号-正酷雪花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0F771-347B-4D1E-BCA0-9CA38B7666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ea typeface="字魂145号-正酷雪花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ea typeface="字魂145号-正酷雪花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31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45号-正酷雪花黑" panose="00000500000000000000" charset="-122"/>
          <a:ea typeface="字魂145号-正酷雪花黑" panose="00000500000000000000" charset="-122"/>
          <a:cs typeface="字魂145号-正酷雪花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/>
          <p:cNvSpPr/>
          <p:nvPr/>
        </p:nvSpPr>
        <p:spPr>
          <a:xfrm>
            <a:off x="2644723" y="2813544"/>
            <a:ext cx="6893171" cy="1669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45号-正酷雪花黑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122" y="2270125"/>
            <a:ext cx="7257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字魂145号-正酷雪花黑"/>
                <a:cs typeface="+mn-ea"/>
                <a:sym typeface="+mn-lt"/>
              </a:rPr>
              <a:t>QUÀ TẶNG THẦY CÔ</a:t>
            </a:r>
            <a:endParaRPr kumimoji="0" lang="zh-CN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ea typeface="字魂145号-正酷雪花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53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5210175"/>
            <a:ext cx="1165227" cy="1258094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299891" y="5878589"/>
            <a:ext cx="554037" cy="673023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34288"/>
            <a:ext cx="417512" cy="345700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218697"/>
            <a:ext cx="827087" cy="347997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56497" y="5501224"/>
            <a:ext cx="1230313" cy="1021020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5222081"/>
            <a:ext cx="1165227" cy="1258094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843665"/>
            <a:ext cx="554037" cy="673023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360053" y="225352"/>
            <a:ext cx="5018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mẫu:</a:t>
            </a:r>
          </a:p>
        </p:txBody>
      </p:sp>
      <p:graphicFrame>
        <p:nvGraphicFramePr>
          <p:cNvPr id="58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803"/>
              </p:ext>
            </p:extLst>
          </p:nvPr>
        </p:nvGraphicFramePr>
        <p:xfrm>
          <a:off x="1345803" y="1418290"/>
          <a:ext cx="10065147" cy="3531475"/>
        </p:xfrm>
        <a:graphic>
          <a:graphicData uri="http://schemas.openxmlformats.org/drawingml/2006/table">
            <a:tbl>
              <a:tblPr/>
              <a:tblGrid>
                <a:gridCol w="8025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2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Viết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trăm linh hai đề-xi-mét vuông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102dm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 trăm mười hai đề-xi-mét vuông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nghìn chín trăm sáu mươi chín đề-xi-mét vuông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nghìn tám trăm mười hai đề-xi-mét vuông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9" name="Text Box 29"/>
          <p:cNvSpPr txBox="1">
            <a:spLocks noChangeArrowheads="1"/>
          </p:cNvSpPr>
          <p:nvPr/>
        </p:nvSpPr>
        <p:spPr bwMode="auto">
          <a:xfrm>
            <a:off x="9612712" y="2822576"/>
            <a:ext cx="152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812dm</a:t>
            </a:r>
            <a:r>
              <a:rPr lang="en-US" sz="2800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9548024" y="3587404"/>
            <a:ext cx="180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1969dm</a:t>
            </a:r>
            <a:r>
              <a:rPr lang="en-US" sz="2800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9612712" y="4366926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2812dm</a:t>
            </a:r>
            <a:r>
              <a:rPr lang="en-US" sz="2800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" y="-21916"/>
            <a:ext cx="1323976" cy="12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utoUpdateAnimBg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5210175"/>
            <a:ext cx="1165227" cy="1258094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299891" y="5878589"/>
            <a:ext cx="554037" cy="673023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34288"/>
            <a:ext cx="417512" cy="345700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218697"/>
            <a:ext cx="827087" cy="347997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56497" y="5501224"/>
            <a:ext cx="1230313" cy="1021020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5222081"/>
            <a:ext cx="1165227" cy="1258094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843665"/>
            <a:ext cx="554037" cy="673023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474390" y="257371"/>
            <a:ext cx="7456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3: Viết số thích hợp vào chỗ trống: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474390" y="2705100"/>
            <a:ext cx="891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48dm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................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;  1997dm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 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...................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2000cm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;  9900cm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 ...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2645965" y="2671763"/>
            <a:ext cx="2381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4800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755628" y="3409950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7343378" y="2671763"/>
            <a:ext cx="1981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199 700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7681515" y="3414713"/>
            <a:ext cx="952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sp>
        <p:nvSpPr>
          <p:cNvPr id="64" name="Text Box 11"/>
          <p:cNvSpPr txBox="1">
            <a:spLocks noChangeArrowheads="1"/>
          </p:cNvSpPr>
          <p:nvPr/>
        </p:nvSpPr>
        <p:spPr bwMode="auto">
          <a:xfrm>
            <a:off x="2512615" y="1749425"/>
            <a:ext cx="2810385" cy="5847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1dm</a:t>
            </a:r>
            <a:r>
              <a:rPr lang="en-US" sz="3200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100cm</a:t>
            </a:r>
            <a:r>
              <a:rPr lang="en-US" sz="3200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12"/>
          <p:cNvSpPr txBox="1">
            <a:spLocks noChangeArrowheads="1"/>
          </p:cNvSpPr>
          <p:nvPr/>
        </p:nvSpPr>
        <p:spPr bwMode="auto">
          <a:xfrm>
            <a:off x="6151165" y="1730375"/>
            <a:ext cx="2810385" cy="5847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100cm</a:t>
            </a:r>
            <a:r>
              <a:rPr lang="en-US" sz="3200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1dm</a:t>
            </a:r>
            <a:r>
              <a:rPr lang="en-US" sz="3200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" y="-21916"/>
            <a:ext cx="1323976" cy="12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utoUpdateAnimBg="0"/>
      <p:bldP spid="58" grpId="0"/>
      <p:bldP spid="59" grpId="0"/>
      <p:bldP spid="60" grpId="0"/>
      <p:bldP spid="61" grpId="0"/>
      <p:bldP spid="63" grpId="0"/>
      <p:bldP spid="64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120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2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361611" y="2044005"/>
            <a:ext cx="9417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CHÚC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CÁC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EM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HỌC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TỐT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3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eacher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71" y="3679607"/>
            <a:ext cx="2953347" cy="32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05970" y="136478"/>
            <a:ext cx="7960544" cy="2497540"/>
          </a:xfrm>
          <a:prstGeom prst="cloudCallout">
            <a:avLst>
              <a:gd name="adj1" fmla="val -7518"/>
              <a:gd name="adj2" fmla="val 41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145号-正酷雪花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1714" y="884751"/>
            <a:ext cx="307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740 x 30 =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92956" y="88475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05970" y="2895324"/>
            <a:ext cx="340054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a, 21 200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05969" y="4042576"/>
            <a:ext cx="3378279" cy="63478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b, 22 200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88199" y="2861331"/>
            <a:ext cx="302926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c, 22 000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65938" y="4008583"/>
            <a:ext cx="3100575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d, 23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 000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1701" y="2873446"/>
            <a:ext cx="743323" cy="7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653306F-4A11-4EFB-AA8C-B7BF8DB4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7313" y="4143621"/>
            <a:ext cx="911696" cy="8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40322" y="2831326"/>
            <a:ext cx="743323" cy="7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40322" y="4143621"/>
            <a:ext cx="743323" cy="7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nflower Png Cartoon - Flower Cartoon PNG – Stunning free transparent png  clipart images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82" l="0" r="93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29" y="2581864"/>
            <a:ext cx="21812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4414 0.331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eacher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39" y="3654876"/>
            <a:ext cx="2953347" cy="32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05970" y="136478"/>
            <a:ext cx="7960544" cy="2497540"/>
          </a:xfrm>
          <a:prstGeom prst="cloudCallout">
            <a:avLst>
              <a:gd name="adj1" fmla="val -7518"/>
              <a:gd name="adj2" fmla="val 41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145号-正酷雪花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4078" y="884751"/>
            <a:ext cx="3564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2463 x 500 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92956" y="88475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27014" y="2895324"/>
            <a:ext cx="3779496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a, 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1,221,500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59843" y="3050393"/>
            <a:ext cx="382189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字魂145号-正酷雪花黑"/>
                <a:cs typeface="Arial" pitchFamily="34" charset="0"/>
              </a:rPr>
              <a:t>b, 1,231,500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47106" y="4095474"/>
            <a:ext cx="3779496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c, 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1,230,500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65938" y="4008583"/>
            <a:ext cx="375694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d, 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1,231,000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字魂145号-正酷雪花黑"/>
              <a:cs typeface="Arial" pitchFamily="34" charset="0"/>
            </a:endParaRPr>
          </a:p>
        </p:txBody>
      </p:sp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8532" y="2822698"/>
            <a:ext cx="743323" cy="7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653306F-4A11-4EFB-AA8C-B7BF8DB4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463" y="3062803"/>
            <a:ext cx="911696" cy="8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2267" y="4014391"/>
            <a:ext cx="743323" cy="7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40322" y="4143621"/>
            <a:ext cx="743323" cy="7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88" y1="67954" x2="50488" y2="94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782" y="2634018"/>
            <a:ext cx="2808904" cy="26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8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44141 0.331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1916" y="2044005"/>
            <a:ext cx="7936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ĐỀ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XI –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MÉT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VUÔNG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5210175"/>
            <a:ext cx="1165227" cy="1258094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299891" y="5878589"/>
            <a:ext cx="554037" cy="673023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34288"/>
            <a:ext cx="417512" cy="345700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218697"/>
            <a:ext cx="827087" cy="347997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56497" y="5501224"/>
            <a:ext cx="1230313" cy="1021020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5222081"/>
            <a:ext cx="1165227" cy="1258094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843665"/>
            <a:ext cx="554037" cy="673023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2845287" y="1649412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5"/>
          <p:cNvSpPr>
            <a:spLocks/>
          </p:cNvSpPr>
          <p:nvPr/>
        </p:nvSpPr>
        <p:spPr bwMode="auto">
          <a:xfrm>
            <a:off x="3880337" y="601662"/>
            <a:ext cx="222250" cy="533400"/>
          </a:xfrm>
          <a:prstGeom prst="leftBrace">
            <a:avLst>
              <a:gd name="adj1" fmla="val 2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3016737" y="657225"/>
            <a:ext cx="121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3912087" y="2416175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Line 8"/>
          <p:cNvSpPr>
            <a:spLocks noChangeShapeType="1"/>
          </p:cNvSpPr>
          <p:nvPr/>
        </p:nvSpPr>
        <p:spPr bwMode="auto">
          <a:xfrm>
            <a:off x="4388337" y="1020762"/>
            <a:ext cx="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3912087" y="1476375"/>
            <a:ext cx="152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r>
              <a:rPr lang="en-US" sz="32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749786" y="2468562"/>
            <a:ext cx="95880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r>
              <a:rPr lang="en-US" sz="3200" baseline="30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768837" y="3135312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3200" baseline="30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4121637" y="601662"/>
            <a:ext cx="609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5112237" y="658812"/>
            <a:ext cx="41719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 tích hình vuông là:</a:t>
            </a:r>
          </a:p>
          <a:p>
            <a:pPr algn="l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1 x 1 = 1(cm</a:t>
            </a:r>
            <a:r>
              <a:rPr lang="en-US" sz="28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24230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1" grpId="0" animBg="1"/>
      <p:bldP spid="63" grpId="0"/>
      <p:bldP spid="64" grpId="0"/>
      <p:bldP spid="65" grpId="0"/>
      <p:bldP spid="66" grpId="0" animBg="1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5878589"/>
            <a:ext cx="846229" cy="589680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299891" y="5878589"/>
            <a:ext cx="554037" cy="673023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34288"/>
            <a:ext cx="417512" cy="345700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218697"/>
            <a:ext cx="827087" cy="347997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56497" y="5501224"/>
            <a:ext cx="1230313" cy="1021020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5938990"/>
            <a:ext cx="457595" cy="541184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843665"/>
            <a:ext cx="554037" cy="673023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909926" y="624858"/>
            <a:ext cx="97466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-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ề-xi-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3013075" y="3173413"/>
            <a:ext cx="1997075" cy="18065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3530600" y="5101174"/>
            <a:ext cx="811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1dm</a:t>
            </a:r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1924050" y="3139458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389467" y="1558308"/>
            <a:ext cx="10871200" cy="101566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1dm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l">
              <a:spcBef>
                <a:spcPct val="50000"/>
              </a:spcBef>
            </a:pP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6096000" y="2607645"/>
            <a:ext cx="1162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2152650" y="2587008"/>
            <a:ext cx="3333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56394" y="2001276"/>
            <a:ext cx="588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2800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209550" y="35189"/>
            <a:ext cx="7219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13"/>
          <p:cNvSpPr>
            <a:spLocks noChangeArrowheads="1"/>
          </p:cNvSpPr>
          <p:nvPr/>
        </p:nvSpPr>
        <p:spPr bwMode="auto">
          <a:xfrm>
            <a:off x="5738813" y="3345487"/>
            <a:ext cx="4116388" cy="15049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x 1 = 1</a:t>
            </a:r>
          </a:p>
        </p:txBody>
      </p:sp>
      <p:sp>
        <p:nvSpPr>
          <p:cNvPr id="68" name="Rectangle 14"/>
          <p:cNvSpPr>
            <a:spLocks noChangeArrowheads="1"/>
          </p:cNvSpPr>
          <p:nvPr/>
        </p:nvSpPr>
        <p:spPr bwMode="auto">
          <a:xfrm>
            <a:off x="8591550" y="4474545"/>
            <a:ext cx="1145117" cy="2849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(dm</a:t>
            </a:r>
            <a:r>
              <a:rPr lang="en-US" sz="2800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3371850" y="4169745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1dm</a:t>
            </a:r>
            <a:r>
              <a:rPr lang="en-US" sz="24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9890357" y="5311129"/>
            <a:ext cx="1165227" cy="1258094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299891" y="5878589"/>
            <a:ext cx="554037" cy="673023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34288"/>
            <a:ext cx="417512" cy="345700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218697"/>
            <a:ext cx="827087" cy="347997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0" y="5677706"/>
            <a:ext cx="1230313" cy="1021020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0666413" y="5515469"/>
            <a:ext cx="1165227" cy="1258094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843665"/>
            <a:ext cx="554037" cy="673023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7890273" y="2611306"/>
            <a:ext cx="766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1dm</a:t>
            </a: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3388123" y="90356"/>
            <a:ext cx="3903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ề-xi-mét vuông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(1dm2)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3334148" y="639631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0" name="Group 7"/>
          <p:cNvGrpSpPr>
            <a:grpSpLocks/>
          </p:cNvGrpSpPr>
          <p:nvPr/>
        </p:nvGrpSpPr>
        <p:grpSpPr bwMode="auto">
          <a:xfrm>
            <a:off x="3750073" y="631693"/>
            <a:ext cx="3676650" cy="4591050"/>
            <a:chOff x="1380" y="456"/>
            <a:chExt cx="2316" cy="2892"/>
          </a:xfrm>
        </p:grpSpPr>
        <p:sp>
          <p:nvSpPr>
            <p:cNvPr id="61" name="Line 8"/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Line 9"/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Line 10"/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Line 12"/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Line 13"/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Line 14"/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Line 15"/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Line 16"/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1" name="Group 35"/>
          <p:cNvGrpSpPr>
            <a:grpSpLocks/>
          </p:cNvGrpSpPr>
          <p:nvPr/>
        </p:nvGrpSpPr>
        <p:grpSpPr bwMode="auto">
          <a:xfrm>
            <a:off x="3327798" y="1107943"/>
            <a:ext cx="4565650" cy="3657600"/>
            <a:chOff x="1090" y="756"/>
            <a:chExt cx="2876" cy="2304"/>
          </a:xfrm>
        </p:grpSpPr>
        <p:sp>
          <p:nvSpPr>
            <p:cNvPr id="72" name="Line 18"/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Line 19"/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Line 20"/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Line 21"/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Line 22"/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Line 23"/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Line 24"/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Line 26"/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3330973" y="4768718"/>
            <a:ext cx="419100" cy="444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 Box 28"/>
          <p:cNvSpPr txBox="1">
            <a:spLocks noChangeArrowheads="1"/>
          </p:cNvSpPr>
          <p:nvPr/>
        </p:nvSpPr>
        <p:spPr bwMode="auto">
          <a:xfrm>
            <a:off x="2607073" y="5317993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1dm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3" name="Group 29"/>
          <p:cNvGrpSpPr>
            <a:grpSpLocks/>
          </p:cNvGrpSpPr>
          <p:nvPr/>
        </p:nvGrpSpPr>
        <p:grpSpPr bwMode="auto">
          <a:xfrm>
            <a:off x="2378473" y="4773481"/>
            <a:ext cx="954088" cy="495300"/>
            <a:chOff x="0" y="3579"/>
            <a:chExt cx="577" cy="312"/>
          </a:xfrm>
        </p:grpSpPr>
        <p:sp>
          <p:nvSpPr>
            <p:cNvPr id="84" name="AutoShape 30"/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 Box 31"/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1cm</a:t>
              </a:r>
            </a:p>
          </p:txBody>
        </p:sp>
      </p:grpSp>
      <p:sp>
        <p:nvSpPr>
          <p:cNvPr id="86" name="Line 32"/>
          <p:cNvSpPr>
            <a:spLocks noChangeShapeType="1"/>
          </p:cNvSpPr>
          <p:nvPr/>
        </p:nvSpPr>
        <p:spPr bwMode="auto">
          <a:xfrm flipH="1" flipV="1">
            <a:off x="3102373" y="5102093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 Box 33"/>
          <p:cNvSpPr txBox="1">
            <a:spLocks noChangeArrowheads="1"/>
          </p:cNvSpPr>
          <p:nvPr/>
        </p:nvSpPr>
        <p:spPr bwMode="auto">
          <a:xfrm>
            <a:off x="2035573" y="4802056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r>
              <a:rPr lang="en-US" sz="24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4131073" y="5946643"/>
            <a:ext cx="3676650" cy="5238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1dm</a:t>
            </a:r>
            <a:r>
              <a:rPr lang="en-US" sz="2800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100cm</a:t>
            </a:r>
            <a:r>
              <a:rPr lang="en-US" sz="2800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43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8" grpId="0"/>
      <p:bldP spid="59" grpId="0" animBg="1"/>
      <p:bldP spid="81" grpId="0" animBg="1"/>
      <p:bldP spid="82" grpId="0"/>
      <p:bldP spid="86" grpId="0" animBg="1"/>
      <p:bldP spid="87" grpId="0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" y="2858877"/>
            <a:ext cx="11883528" cy="4911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8" y="317524"/>
            <a:ext cx="2447089" cy="229950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52" y="2858877"/>
            <a:ext cx="765607" cy="7194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69" y="6050536"/>
            <a:ext cx="765607" cy="7194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93" y="4274802"/>
            <a:ext cx="765607" cy="7194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19" y="5331104"/>
            <a:ext cx="765607" cy="71943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91050" y="1771650"/>
            <a:ext cx="5600700" cy="25031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5210175"/>
            <a:ext cx="1165227" cy="1258094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299891" y="5878589"/>
            <a:ext cx="554037" cy="673023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34288"/>
            <a:ext cx="417512" cy="345700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218697"/>
            <a:ext cx="827087" cy="347997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56497" y="5501224"/>
            <a:ext cx="1230313" cy="1021020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5222081"/>
            <a:ext cx="1165227" cy="1258094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843665"/>
            <a:ext cx="554037" cy="673023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1345803" y="279472"/>
            <a:ext cx="2847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1662603" y="1711809"/>
            <a:ext cx="85534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32dm</a:t>
            </a:r>
            <a:r>
              <a:rPr lang="en-US" sz="6600" baseline="30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 </a:t>
            </a:r>
            <a:r>
              <a:rPr lang="en-US" sz="6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911dm</a:t>
            </a:r>
            <a:r>
              <a:rPr lang="en-US" sz="6600" baseline="30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;   </a:t>
            </a:r>
            <a:r>
              <a:rPr lang="en-US" sz="6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1952dm</a:t>
            </a:r>
            <a:r>
              <a:rPr lang="en-US" sz="6600" baseline="30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;   </a:t>
            </a:r>
            <a:r>
              <a:rPr lang="en-US" sz="6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492000dm</a:t>
            </a:r>
            <a:r>
              <a:rPr lang="en-US" sz="6600" baseline="30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" y="-21916"/>
            <a:ext cx="1323976" cy="12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406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FFC000"/>
      </a:accent1>
      <a:accent2>
        <a:srgbClr val="FFC000"/>
      </a:accent2>
      <a:accent3>
        <a:srgbClr val="FFC000"/>
      </a:accent3>
      <a:accent4>
        <a:srgbClr val="FFC000"/>
      </a:accent4>
      <a:accent5>
        <a:srgbClr val="FFC000"/>
      </a:accent5>
      <a:accent6>
        <a:srgbClr val="FFC000"/>
      </a:accent6>
      <a:hlink>
        <a:srgbClr val="0563C1"/>
      </a:hlink>
      <a:folHlink>
        <a:srgbClr val="954F72"/>
      </a:folHlink>
    </a:clrScheme>
    <a:fontScheme name="Temp">
      <a:majorFont>
        <a:latin typeface="字魂145号-正酷雪花黑"/>
        <a:ea typeface="字魂145号-正酷雪花黑"/>
        <a:cs typeface=""/>
      </a:majorFont>
      <a:minorFont>
        <a:latin typeface="字魂145号-正酷雪花黑"/>
        <a:ea typeface="字魂145号-正酷雪花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406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FFC000"/>
      </a:accent1>
      <a:accent2>
        <a:srgbClr val="FFC000"/>
      </a:accent2>
      <a:accent3>
        <a:srgbClr val="FFC000"/>
      </a:accent3>
      <a:accent4>
        <a:srgbClr val="FFC000"/>
      </a:accent4>
      <a:accent5>
        <a:srgbClr val="FFC000"/>
      </a:accent5>
      <a:accent6>
        <a:srgbClr val="FFC000"/>
      </a:accent6>
      <a:hlink>
        <a:srgbClr val="0563C1"/>
      </a:hlink>
      <a:folHlink>
        <a:srgbClr val="954F72"/>
      </a:folHlink>
    </a:clrScheme>
    <a:fontScheme name="Temp">
      <a:majorFont>
        <a:latin typeface="字魂145号-正酷雪花黑"/>
        <a:ea typeface="字魂145号-正酷雪花黑"/>
        <a:cs typeface=""/>
      </a:majorFont>
      <a:minorFont>
        <a:latin typeface="字魂145号-正酷雪花黑"/>
        <a:ea typeface="字魂145号-正酷雪花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291</Words>
  <Application>Microsoft Office PowerPoint</Application>
  <PresentationFormat>Widescreen</PresentationFormat>
  <Paragraphs>72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等线</vt:lpstr>
      <vt:lpstr>等线 Light</vt:lpstr>
      <vt:lpstr>Times New Roman</vt:lpstr>
      <vt:lpstr>UTM Avo</vt:lpstr>
      <vt:lpstr>字魂145号-正酷雪花黑</vt:lpstr>
      <vt:lpstr>Office 主题​​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kkkkk</cp:lastModifiedBy>
  <cp:revision>30</cp:revision>
  <dcterms:created xsi:type="dcterms:W3CDTF">2017-07-06T02:21:29Z</dcterms:created>
  <dcterms:modified xsi:type="dcterms:W3CDTF">2021-11-16T14:28:12Z</dcterms:modified>
</cp:coreProperties>
</file>